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5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2E0-61AB-4DC3-9497-BBF7850980A6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42A8-DD19-4386-8D14-597D4C4F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57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2E0-61AB-4DC3-9497-BBF7850980A6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42A8-DD19-4386-8D14-597D4C4F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32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2E0-61AB-4DC3-9497-BBF7850980A6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42A8-DD19-4386-8D14-597D4C4F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88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2E0-61AB-4DC3-9497-BBF7850980A6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42A8-DD19-4386-8D14-597D4C4F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57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2E0-61AB-4DC3-9497-BBF7850980A6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42A8-DD19-4386-8D14-597D4C4F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33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2E0-61AB-4DC3-9497-BBF7850980A6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42A8-DD19-4386-8D14-597D4C4F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1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2E0-61AB-4DC3-9497-BBF7850980A6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42A8-DD19-4386-8D14-597D4C4F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03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2E0-61AB-4DC3-9497-BBF7850980A6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42A8-DD19-4386-8D14-597D4C4F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804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2E0-61AB-4DC3-9497-BBF7850980A6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42A8-DD19-4386-8D14-597D4C4F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41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2E0-61AB-4DC3-9497-BBF7850980A6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42A8-DD19-4386-8D14-597D4C4F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303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62E0-61AB-4DC3-9497-BBF7850980A6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42A8-DD19-4386-8D14-597D4C4F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8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D62E0-61AB-4DC3-9497-BBF7850980A6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142A8-DD19-4386-8D14-597D4C4F91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68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ternshiparc200@gmail.com" TargetMode="External"/><Relationship Id="rId2" Type="http://schemas.openxmlformats.org/officeDocument/2006/relationships/hyperlink" Target="mailto:icmimarlik.staj@neu.edu.t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hyperlink" Target="mailto:peyzaj.mimarlik@neu.edu.tr" TargetMode="External"/><Relationship Id="rId4" Type="http://schemas.openxmlformats.org/officeDocument/2006/relationships/hyperlink" Target="mailto:internshiparc300@gmail.co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nternshiparc200@gmail.com" TargetMode="External"/><Relationship Id="rId2" Type="http://schemas.openxmlformats.org/officeDocument/2006/relationships/hyperlink" Target="mailto:icmimarlik.staj@neu.edu.t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hyperlink" Target="mailto:peyzaj.mimarlik@neu.edu.tr" TargetMode="External"/><Relationship Id="rId4" Type="http://schemas.openxmlformats.org/officeDocument/2006/relationships/hyperlink" Target="mailto:internshiparc300@gmail.co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nternshiparc200@gmail.com" TargetMode="External"/><Relationship Id="rId2" Type="http://schemas.openxmlformats.org/officeDocument/2006/relationships/hyperlink" Target="mailto:icmimarlik.staj@neu.edu.t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hyperlink" Target="mailto:peyzaj.mimarlik@neu.edu.tr" TargetMode="External"/><Relationship Id="rId4" Type="http://schemas.openxmlformats.org/officeDocument/2006/relationships/hyperlink" Target="mailto:internshiparc300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465" y="77334"/>
            <a:ext cx="4021256" cy="3017520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038" y="4466359"/>
            <a:ext cx="4788854" cy="2095124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19349" y="1710192"/>
            <a:ext cx="9165771" cy="2387600"/>
          </a:xfrm>
        </p:spPr>
        <p:txBody>
          <a:bodyPr>
            <a:normAutofit/>
          </a:bodyPr>
          <a:lstStyle/>
          <a:p>
            <a:r>
              <a:rPr lang="tr-TR" dirty="0" err="1"/>
              <a:t>Entire</a:t>
            </a:r>
            <a:r>
              <a:rPr lang="tr-TR" dirty="0"/>
              <a:t> </a:t>
            </a:r>
            <a:r>
              <a:rPr lang="tr-TR" dirty="0" err="1"/>
              <a:t>internship</a:t>
            </a:r>
            <a:r>
              <a:rPr lang="tr-TR" dirty="0"/>
              <a:t> </a:t>
            </a:r>
            <a:r>
              <a:rPr lang="tr-TR" dirty="0" err="1">
                <a:solidFill>
                  <a:schemeClr val="bg1"/>
                </a:solidFill>
              </a:rPr>
              <a:t>process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AutoShape 8" descr="Best Practices and Tips for Virtual Internships | Talent Re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1266822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8" y="3509963"/>
            <a:ext cx="4310878" cy="305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767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7200" b="1" dirty="0"/>
              <a:t>1- </a:t>
            </a:r>
            <a:r>
              <a:rPr lang="tr-TR" sz="7200" b="1" dirty="0" err="1"/>
              <a:t>application</a:t>
            </a:r>
            <a:r>
              <a:rPr lang="tr-TR" sz="7200" b="1" dirty="0"/>
              <a:t> </a:t>
            </a:r>
            <a:endParaRPr lang="en-GB" sz="7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5915297" cy="4351338"/>
          </a:xfrm>
        </p:spPr>
        <p:txBody>
          <a:bodyPr/>
          <a:lstStyle/>
          <a:p>
            <a:pPr lvl="0"/>
            <a:r>
              <a:rPr lang="tr-TR" dirty="0" err="1"/>
              <a:t>Download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internship</a:t>
            </a:r>
            <a:r>
              <a:rPr lang="tr-TR" dirty="0"/>
              <a:t> </a:t>
            </a:r>
            <a:r>
              <a:rPr lang="tr-TR" dirty="0" err="1"/>
              <a:t>application</a:t>
            </a:r>
            <a:r>
              <a:rPr lang="tr-TR" dirty="0"/>
              <a:t> form </a:t>
            </a:r>
            <a:r>
              <a:rPr lang="tr-TR" b="1" u="sng" dirty="0"/>
              <a:t>mimarlik.neu.edu.tr</a:t>
            </a:r>
            <a:r>
              <a:rPr lang="tr-TR" dirty="0"/>
              <a:t> </a:t>
            </a:r>
            <a:r>
              <a:rPr lang="tr-TR" dirty="0" err="1"/>
              <a:t>address</a:t>
            </a:r>
            <a:r>
              <a:rPr lang="tr-TR" dirty="0"/>
              <a:t>.</a:t>
            </a:r>
          </a:p>
          <a:p>
            <a:pPr lvl="0"/>
            <a:endParaRPr lang="tr-TR" dirty="0"/>
          </a:p>
          <a:p>
            <a:pPr lvl="0"/>
            <a:r>
              <a:rPr lang="tr-TR" dirty="0" err="1"/>
              <a:t>Fill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related</a:t>
            </a:r>
            <a:r>
              <a:rPr lang="tr-TR" dirty="0"/>
              <a:t> </a:t>
            </a:r>
            <a:r>
              <a:rPr lang="tr-TR" dirty="0" err="1"/>
              <a:t>parts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send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bring</a:t>
            </a:r>
            <a:r>
              <a:rPr lang="tr-TR" dirty="0"/>
              <a:t> 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company</a:t>
            </a:r>
            <a:r>
              <a:rPr lang="tr-TR" dirty="0"/>
              <a:t> </a:t>
            </a:r>
            <a:r>
              <a:rPr lang="tr-TR" dirty="0" err="1"/>
              <a:t>where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internship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done.</a:t>
            </a:r>
            <a:endParaRPr lang="en-GB" dirty="0"/>
          </a:p>
          <a:p>
            <a:endParaRPr lang="en-GB" dirty="0"/>
          </a:p>
        </p:txBody>
      </p:sp>
      <p:sp>
        <p:nvSpPr>
          <p:cNvPr id="4" name="AutoShape 2" descr="Application+form+designs Images, Stock Photos &amp; Vectors | Shutter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496" y="743599"/>
            <a:ext cx="4402183" cy="474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873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5040086" cy="4351338"/>
          </a:xfrm>
        </p:spPr>
        <p:txBody>
          <a:bodyPr/>
          <a:lstStyle/>
          <a:p>
            <a:pPr lvl="0"/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company</a:t>
            </a:r>
            <a:r>
              <a:rPr lang="tr-TR" dirty="0"/>
              <a:t> has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form , </a:t>
            </a:r>
            <a:r>
              <a:rPr lang="tr-TR" dirty="0" err="1"/>
              <a:t>scan</a:t>
            </a:r>
            <a:r>
              <a:rPr lang="tr-TR" dirty="0"/>
              <a:t> it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send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. </a:t>
            </a:r>
          </a:p>
          <a:p>
            <a:pPr lvl="0"/>
            <a:endParaRPr lang="tr-TR" b="1" dirty="0"/>
          </a:p>
          <a:p>
            <a:pPr lvl="0"/>
            <a:endParaRPr lang="tr-TR" b="1" dirty="0"/>
          </a:p>
          <a:p>
            <a:pPr lvl="0"/>
            <a:r>
              <a:rPr lang="tr-TR" b="1" dirty="0" err="1"/>
              <a:t>The</a:t>
            </a:r>
            <a:r>
              <a:rPr lang="tr-TR" b="1" dirty="0"/>
              <a:t> form has </a:t>
            </a:r>
            <a:r>
              <a:rPr lang="tr-TR" b="1" dirty="0" err="1"/>
              <a:t>to</a:t>
            </a:r>
            <a:r>
              <a:rPr lang="tr-TR" b="1" dirty="0"/>
              <a:t> be </a:t>
            </a:r>
            <a:r>
              <a:rPr lang="tr-TR" b="1" dirty="0" err="1"/>
              <a:t>saved</a:t>
            </a:r>
            <a:r>
              <a:rPr lang="tr-TR" b="1" dirty="0"/>
              <a:t> </a:t>
            </a:r>
            <a:r>
              <a:rPr lang="tr-TR" b="1" dirty="0" err="1"/>
              <a:t>by</a:t>
            </a:r>
            <a:r>
              <a:rPr lang="tr-TR" b="1" dirty="0"/>
              <a:t> </a:t>
            </a:r>
            <a:r>
              <a:rPr lang="tr-TR" b="1" dirty="0" err="1"/>
              <a:t>writing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student</a:t>
            </a:r>
            <a:r>
              <a:rPr lang="tr-TR" b="1" dirty="0"/>
              <a:t> </a:t>
            </a:r>
            <a:r>
              <a:rPr lang="tr-TR" b="1" dirty="0" err="1"/>
              <a:t>number</a:t>
            </a:r>
            <a:r>
              <a:rPr lang="tr-TR" b="1" dirty="0"/>
              <a:t>, name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surname</a:t>
            </a:r>
            <a:r>
              <a:rPr lang="tr-TR" b="1" dirty="0"/>
              <a:t>.</a:t>
            </a:r>
            <a:r>
              <a:rPr lang="tr-TR" dirty="0"/>
              <a:t> (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example</a:t>
            </a:r>
            <a:r>
              <a:rPr lang="tr-TR" dirty="0"/>
              <a:t>: ARC 100 20179072 </a:t>
            </a:r>
            <a:r>
              <a:rPr lang="tr-TR" dirty="0" err="1"/>
              <a:t>Kayumba</a:t>
            </a:r>
            <a:r>
              <a:rPr lang="tr-TR" dirty="0"/>
              <a:t> </a:t>
            </a:r>
            <a:r>
              <a:rPr lang="tr-TR" dirty="0" err="1"/>
              <a:t>Fred</a:t>
            </a:r>
            <a:r>
              <a:rPr lang="tr-TR" dirty="0"/>
              <a:t>) </a:t>
            </a:r>
            <a:endParaRPr lang="en-GB" dirty="0"/>
          </a:p>
          <a:p>
            <a:endParaRPr lang="en-GB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818" y="953589"/>
            <a:ext cx="6000397" cy="500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625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1812" y="832847"/>
            <a:ext cx="4661263" cy="548957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tr-TR" sz="3800" dirty="0" err="1"/>
              <a:t>The</a:t>
            </a:r>
            <a:r>
              <a:rPr lang="tr-TR" sz="3800" dirty="0"/>
              <a:t> </a:t>
            </a:r>
            <a:r>
              <a:rPr lang="tr-TR" sz="3800" dirty="0" err="1"/>
              <a:t>internship</a:t>
            </a:r>
            <a:r>
              <a:rPr lang="tr-TR" sz="3800" dirty="0"/>
              <a:t> </a:t>
            </a:r>
            <a:r>
              <a:rPr lang="tr-TR" sz="3800" dirty="0" err="1"/>
              <a:t>application</a:t>
            </a:r>
            <a:r>
              <a:rPr lang="tr-TR" sz="3800" dirty="0"/>
              <a:t> form </a:t>
            </a:r>
            <a:r>
              <a:rPr lang="tr-TR" sz="3800" dirty="0" err="1"/>
              <a:t>which</a:t>
            </a:r>
            <a:r>
              <a:rPr lang="tr-TR" sz="3800" dirty="0"/>
              <a:t> has </a:t>
            </a:r>
            <a:r>
              <a:rPr lang="tr-TR" sz="3800" dirty="0" err="1"/>
              <a:t>the</a:t>
            </a:r>
            <a:r>
              <a:rPr lang="tr-TR" sz="3800" dirty="0"/>
              <a:t> </a:t>
            </a:r>
            <a:r>
              <a:rPr lang="tr-TR" sz="3800" dirty="0" err="1"/>
              <a:t>signature</a:t>
            </a:r>
            <a:r>
              <a:rPr lang="tr-TR" sz="3800" dirty="0"/>
              <a:t> </a:t>
            </a:r>
            <a:r>
              <a:rPr lang="tr-TR" sz="3800" dirty="0" err="1"/>
              <a:t>and</a:t>
            </a:r>
            <a:r>
              <a:rPr lang="tr-TR" sz="3800" dirty="0"/>
              <a:t> </a:t>
            </a:r>
            <a:r>
              <a:rPr lang="tr-TR" sz="3800" dirty="0" err="1"/>
              <a:t>seal</a:t>
            </a:r>
            <a:r>
              <a:rPr lang="tr-TR" sz="3800" dirty="0"/>
              <a:t> of </a:t>
            </a:r>
            <a:r>
              <a:rPr lang="tr-TR" sz="3800" dirty="0" err="1"/>
              <a:t>the</a:t>
            </a:r>
            <a:r>
              <a:rPr lang="tr-TR" sz="3800" dirty="0"/>
              <a:t> </a:t>
            </a:r>
            <a:r>
              <a:rPr lang="tr-TR" sz="3800" dirty="0" err="1"/>
              <a:t>company</a:t>
            </a:r>
            <a:r>
              <a:rPr lang="tr-TR" sz="3800" dirty="0"/>
              <a:t> has </a:t>
            </a:r>
            <a:r>
              <a:rPr lang="tr-TR" sz="3800" dirty="0" err="1"/>
              <a:t>to</a:t>
            </a:r>
            <a:r>
              <a:rPr lang="tr-TR" sz="3800" dirty="0"/>
              <a:t> be  </a:t>
            </a:r>
            <a:r>
              <a:rPr lang="tr-TR" sz="3800" dirty="0" err="1"/>
              <a:t>be</a:t>
            </a:r>
            <a:r>
              <a:rPr lang="tr-TR" sz="3800" dirty="0"/>
              <a:t> sent </a:t>
            </a:r>
            <a:r>
              <a:rPr lang="tr-TR" sz="3800" dirty="0" err="1"/>
              <a:t>to</a:t>
            </a:r>
            <a:r>
              <a:rPr lang="tr-TR" sz="3800" dirty="0"/>
              <a:t> </a:t>
            </a:r>
            <a:r>
              <a:rPr lang="tr-TR" sz="3800" dirty="0" err="1"/>
              <a:t>the</a:t>
            </a:r>
            <a:r>
              <a:rPr lang="tr-TR" sz="3800" dirty="0"/>
              <a:t> </a:t>
            </a:r>
            <a:r>
              <a:rPr lang="tr-TR" sz="3800" dirty="0" err="1"/>
              <a:t>related</a:t>
            </a:r>
            <a:r>
              <a:rPr lang="tr-TR" sz="3800" dirty="0"/>
              <a:t> </a:t>
            </a:r>
            <a:r>
              <a:rPr lang="tr-TR" sz="3800" b="1" dirty="0" err="1"/>
              <a:t>internship</a:t>
            </a:r>
            <a:r>
              <a:rPr lang="tr-TR" sz="3800" b="1" dirty="0"/>
              <a:t> mail.*</a:t>
            </a:r>
          </a:p>
          <a:p>
            <a:pPr lvl="0"/>
            <a:endParaRPr lang="tr-TR" b="1" dirty="0"/>
          </a:p>
          <a:p>
            <a:pPr lvl="0"/>
            <a:r>
              <a:rPr lang="tr-TR" b="1" dirty="0" err="1"/>
              <a:t>Interior</a:t>
            </a:r>
            <a:r>
              <a:rPr lang="tr-TR" b="1" dirty="0"/>
              <a:t> Architecture : </a:t>
            </a:r>
            <a:r>
              <a:rPr lang="tr-TR" u="sng" dirty="0">
                <a:hlinkClick r:id="rId2"/>
              </a:rPr>
              <a:t>icmimarlik.staj@neu.edu.tr</a:t>
            </a:r>
            <a:endParaRPr lang="en-GB" dirty="0"/>
          </a:p>
          <a:p>
            <a:pPr lvl="0"/>
            <a:r>
              <a:rPr lang="tr-TR" b="1" dirty="0"/>
              <a:t>Architecture : ARC 300</a:t>
            </a:r>
          </a:p>
          <a:p>
            <a:pPr lvl="0"/>
            <a:r>
              <a:rPr lang="tr-TR" u="sng" dirty="0">
                <a:hlinkClick r:id="rId3"/>
              </a:rPr>
              <a:t>internshiparc200@gmail.com</a:t>
            </a:r>
            <a:r>
              <a:rPr lang="tr-TR" u="sng" dirty="0"/>
              <a:t> </a:t>
            </a:r>
          </a:p>
          <a:p>
            <a:pPr lvl="0"/>
            <a:r>
              <a:rPr lang="tr-TR" u="sng" dirty="0"/>
              <a:t>Architecture ARC 300</a:t>
            </a:r>
          </a:p>
          <a:p>
            <a:pPr lvl="0"/>
            <a:r>
              <a:rPr lang="tr-TR" u="sng" dirty="0">
                <a:hlinkClick r:id="rId4"/>
              </a:rPr>
              <a:t>internshiparc300@gmail.com</a:t>
            </a:r>
            <a:r>
              <a:rPr lang="tr-TR" u="sng" dirty="0"/>
              <a:t> </a:t>
            </a:r>
            <a:endParaRPr lang="en-GB" dirty="0"/>
          </a:p>
          <a:p>
            <a:pPr lvl="0"/>
            <a:r>
              <a:rPr lang="tr-TR" b="1" dirty="0" err="1"/>
              <a:t>Landscape</a:t>
            </a:r>
            <a:r>
              <a:rPr lang="tr-TR" b="1" dirty="0"/>
              <a:t> Architecture : </a:t>
            </a:r>
            <a:r>
              <a:rPr lang="tr-TR" u="sng" dirty="0">
                <a:hlinkClick r:id="rId5"/>
              </a:rPr>
              <a:t>peyzaj.mimarlik@neu.edu.tr</a:t>
            </a:r>
            <a:endParaRPr lang="en-GB" dirty="0"/>
          </a:p>
          <a:p>
            <a:pPr lvl="0"/>
            <a:endParaRPr lang="en-GB" dirty="0"/>
          </a:p>
          <a:p>
            <a:endParaRPr lang="en-GB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934" y="652463"/>
            <a:ext cx="6034086" cy="566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671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4112623" cy="4351338"/>
          </a:xfrm>
        </p:spPr>
        <p:txBody>
          <a:bodyPr/>
          <a:lstStyle/>
          <a:p>
            <a:pPr lvl="0"/>
            <a:r>
              <a:rPr lang="tr-TR" dirty="0" err="1"/>
              <a:t>The</a:t>
            </a:r>
            <a:r>
              <a:rPr lang="tr-TR" dirty="0"/>
              <a:t> form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send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e-mail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evaluated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internship</a:t>
            </a:r>
            <a:r>
              <a:rPr lang="tr-TR" dirty="0"/>
              <a:t> </a:t>
            </a:r>
            <a:r>
              <a:rPr lang="tr-TR" dirty="0" err="1"/>
              <a:t>commission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an </a:t>
            </a:r>
            <a:r>
              <a:rPr lang="tr-TR" b="1" dirty="0" err="1"/>
              <a:t>acceptence</a:t>
            </a:r>
            <a:r>
              <a:rPr lang="tr-TR" b="1" dirty="0"/>
              <a:t> </a:t>
            </a:r>
            <a:r>
              <a:rPr lang="tr-TR" b="1" dirty="0" err="1"/>
              <a:t>letter</a:t>
            </a:r>
            <a:r>
              <a:rPr lang="tr-TR" b="1" dirty="0"/>
              <a:t> </a:t>
            </a:r>
            <a:r>
              <a:rPr lang="tr-TR" dirty="0" err="1"/>
              <a:t>will</a:t>
            </a:r>
            <a:r>
              <a:rPr lang="tr-TR" dirty="0"/>
              <a:t> be sent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your</a:t>
            </a:r>
            <a:r>
              <a:rPr lang="tr-TR" dirty="0"/>
              <a:t> e mail   </a:t>
            </a:r>
            <a:endParaRPr lang="en-GB" dirty="0"/>
          </a:p>
          <a:p>
            <a:endParaRPr lang="en-GB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537" y="466646"/>
            <a:ext cx="5858012" cy="626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466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3668486" cy="4351338"/>
          </a:xfrm>
        </p:spPr>
        <p:txBody>
          <a:bodyPr/>
          <a:lstStyle/>
          <a:p>
            <a:pPr lvl="0"/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internship</a:t>
            </a:r>
            <a:r>
              <a:rPr lang="tr-TR" dirty="0"/>
              <a:t> is </a:t>
            </a:r>
            <a:r>
              <a:rPr lang="tr-TR" dirty="0" err="1"/>
              <a:t>completed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b="1" dirty="0" err="1"/>
              <a:t>internship</a:t>
            </a:r>
            <a:r>
              <a:rPr lang="tr-TR" b="1" dirty="0"/>
              <a:t> </a:t>
            </a:r>
            <a:r>
              <a:rPr lang="tr-TR" b="1" dirty="0" err="1"/>
              <a:t>evaluation</a:t>
            </a:r>
            <a:r>
              <a:rPr lang="tr-TR" b="1" dirty="0"/>
              <a:t> form </a:t>
            </a:r>
            <a:r>
              <a:rPr lang="tr-TR" dirty="0"/>
              <a:t>has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be</a:t>
            </a:r>
            <a:r>
              <a:rPr lang="tr-TR" dirty="0"/>
              <a:t> </a:t>
            </a:r>
            <a:r>
              <a:rPr lang="tr-TR" dirty="0" err="1"/>
              <a:t>downloaded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has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given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company</a:t>
            </a:r>
            <a:r>
              <a:rPr lang="tr-TR" dirty="0"/>
              <a:t> </a:t>
            </a:r>
            <a:r>
              <a:rPr lang="tr-TR" dirty="0" err="1"/>
              <a:t>representative</a:t>
            </a:r>
            <a:r>
              <a:rPr lang="tr-TR" dirty="0"/>
              <a:t>.</a:t>
            </a:r>
            <a:endParaRPr lang="en-GB" dirty="0"/>
          </a:p>
          <a:p>
            <a:endParaRPr lang="en-GB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714" y="849086"/>
            <a:ext cx="5176196" cy="552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458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91886"/>
            <a:ext cx="5614851" cy="578507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tr-TR" dirty="0" err="1"/>
              <a:t>Company</a:t>
            </a:r>
            <a:r>
              <a:rPr lang="tr-TR" dirty="0"/>
              <a:t> </a:t>
            </a:r>
            <a:r>
              <a:rPr lang="tr-TR" dirty="0" err="1"/>
              <a:t>representative</a:t>
            </a:r>
            <a:r>
              <a:rPr lang="tr-TR" dirty="0"/>
              <a:t> has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fill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form </a:t>
            </a:r>
            <a:r>
              <a:rPr lang="tr-TR" dirty="0" err="1"/>
              <a:t>and</a:t>
            </a:r>
            <a:r>
              <a:rPr lang="tr-TR" dirty="0"/>
              <a:t> has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send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related</a:t>
            </a:r>
            <a:r>
              <a:rPr lang="tr-TR" dirty="0"/>
              <a:t> </a:t>
            </a:r>
            <a:r>
              <a:rPr lang="tr-TR" dirty="0" err="1"/>
              <a:t>email</a:t>
            </a:r>
            <a:r>
              <a:rPr lang="tr-TR" dirty="0"/>
              <a:t> </a:t>
            </a:r>
            <a:r>
              <a:rPr lang="tr-TR" dirty="0" err="1"/>
              <a:t>adress</a:t>
            </a:r>
            <a:r>
              <a:rPr lang="tr-TR" dirty="0"/>
              <a:t>. </a:t>
            </a:r>
            <a:br>
              <a:rPr lang="tr-TR" dirty="0"/>
            </a:br>
            <a:endParaRPr lang="tr-TR" dirty="0"/>
          </a:p>
          <a:p>
            <a:pPr lvl="0"/>
            <a:r>
              <a:rPr lang="tr-TR" b="1" dirty="0" err="1"/>
              <a:t>The</a:t>
            </a:r>
            <a:r>
              <a:rPr lang="tr-TR" b="1" dirty="0"/>
              <a:t> form has </a:t>
            </a:r>
            <a:r>
              <a:rPr lang="tr-TR" b="1" dirty="0" err="1"/>
              <a:t>to</a:t>
            </a:r>
            <a:r>
              <a:rPr lang="tr-TR" b="1" dirty="0"/>
              <a:t> be </a:t>
            </a:r>
            <a:r>
              <a:rPr lang="tr-TR" b="1" dirty="0" err="1"/>
              <a:t>saved</a:t>
            </a:r>
            <a:r>
              <a:rPr lang="tr-TR" b="1" dirty="0"/>
              <a:t> </a:t>
            </a:r>
            <a:r>
              <a:rPr lang="tr-TR" b="1" dirty="0" err="1"/>
              <a:t>by</a:t>
            </a:r>
            <a:r>
              <a:rPr lang="tr-TR" b="1" dirty="0"/>
              <a:t> </a:t>
            </a:r>
            <a:r>
              <a:rPr lang="tr-TR" b="1" dirty="0" err="1"/>
              <a:t>writing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student</a:t>
            </a:r>
            <a:r>
              <a:rPr lang="tr-TR" b="1" dirty="0"/>
              <a:t> </a:t>
            </a:r>
            <a:r>
              <a:rPr lang="tr-TR" b="1" dirty="0" err="1"/>
              <a:t>number</a:t>
            </a:r>
            <a:r>
              <a:rPr lang="tr-TR" b="1" dirty="0"/>
              <a:t>, name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surname</a:t>
            </a:r>
            <a:r>
              <a:rPr lang="tr-TR" dirty="0"/>
              <a:t>. </a:t>
            </a:r>
            <a:r>
              <a:rPr lang="tr-TR" sz="2000" dirty="0"/>
              <a:t>(</a:t>
            </a:r>
            <a:r>
              <a:rPr lang="tr-TR" sz="2000" dirty="0" err="1"/>
              <a:t>For</a:t>
            </a:r>
            <a:r>
              <a:rPr lang="tr-TR" sz="2000" dirty="0"/>
              <a:t> </a:t>
            </a:r>
            <a:r>
              <a:rPr lang="tr-TR" sz="2000" dirty="0" err="1"/>
              <a:t>example</a:t>
            </a:r>
            <a:r>
              <a:rPr lang="tr-TR" sz="2000" dirty="0"/>
              <a:t>: ARC 100 20179072 </a:t>
            </a:r>
            <a:r>
              <a:rPr lang="tr-TR" sz="2000" dirty="0" err="1"/>
              <a:t>Kayumba</a:t>
            </a:r>
            <a:r>
              <a:rPr lang="tr-TR" sz="2000" dirty="0"/>
              <a:t> </a:t>
            </a:r>
            <a:r>
              <a:rPr lang="tr-TR" sz="2000" dirty="0" err="1"/>
              <a:t>Fred</a:t>
            </a:r>
            <a:r>
              <a:rPr lang="tr-TR" sz="2000" dirty="0"/>
              <a:t>) </a:t>
            </a:r>
            <a:r>
              <a:rPr lang="tr-TR" sz="2000" dirty="0" err="1"/>
              <a:t>and</a:t>
            </a:r>
            <a:r>
              <a:rPr lang="tr-TR" sz="2000" dirty="0"/>
              <a:t> has </a:t>
            </a:r>
            <a:r>
              <a:rPr lang="tr-TR" sz="2000" dirty="0" err="1"/>
              <a:t>to</a:t>
            </a:r>
            <a:r>
              <a:rPr lang="tr-TR" sz="2000" dirty="0"/>
              <a:t>  be sent </a:t>
            </a:r>
            <a:r>
              <a:rPr lang="tr-TR" sz="2000" dirty="0" err="1"/>
              <a:t>to</a:t>
            </a:r>
            <a:r>
              <a:rPr lang="tr-TR" sz="2000" dirty="0"/>
              <a:t>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b="1" dirty="0" err="1"/>
              <a:t>relevant</a:t>
            </a:r>
            <a:r>
              <a:rPr lang="tr-TR" sz="2000" dirty="0"/>
              <a:t> </a:t>
            </a:r>
            <a:r>
              <a:rPr lang="tr-TR" sz="2000" b="1" dirty="0" err="1"/>
              <a:t>internship</a:t>
            </a:r>
            <a:r>
              <a:rPr lang="tr-TR" sz="2000" b="1" dirty="0"/>
              <a:t> mail</a:t>
            </a:r>
            <a:r>
              <a:rPr lang="tr-TR" sz="2000" dirty="0"/>
              <a:t> **. (</a:t>
            </a:r>
            <a:r>
              <a:rPr lang="tr-TR" sz="2000" dirty="0" err="1"/>
              <a:t>remind</a:t>
            </a:r>
            <a:r>
              <a:rPr lang="tr-TR" sz="2000" dirty="0"/>
              <a:t>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deadlines</a:t>
            </a:r>
            <a:r>
              <a:rPr lang="tr-TR" sz="2000" dirty="0"/>
              <a:t> </a:t>
            </a:r>
            <a:r>
              <a:rPr lang="tr-TR" sz="2000" dirty="0" err="1"/>
              <a:t>to</a:t>
            </a:r>
            <a:r>
              <a:rPr lang="tr-TR" sz="2000" dirty="0"/>
              <a:t>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company</a:t>
            </a:r>
            <a:r>
              <a:rPr lang="tr-TR" sz="2000" dirty="0"/>
              <a:t> </a:t>
            </a:r>
            <a:r>
              <a:rPr lang="tr-TR" sz="2000" dirty="0" err="1"/>
              <a:t>representative</a:t>
            </a:r>
            <a:r>
              <a:rPr lang="tr-TR" sz="2000" dirty="0"/>
              <a:t>)</a:t>
            </a:r>
            <a:endParaRPr lang="en-GB" sz="2000" dirty="0"/>
          </a:p>
          <a:p>
            <a:pPr lvl="0"/>
            <a:r>
              <a:rPr lang="tr-TR" b="1" dirty="0" err="1"/>
              <a:t>Interior</a:t>
            </a:r>
            <a:r>
              <a:rPr lang="tr-TR" b="1" dirty="0"/>
              <a:t> Architecture : </a:t>
            </a:r>
            <a:r>
              <a:rPr lang="tr-TR" u="sng" dirty="0">
                <a:hlinkClick r:id="rId2"/>
              </a:rPr>
              <a:t>icmimarlik.staj@neu.edu.tr</a:t>
            </a:r>
            <a:endParaRPr lang="en-GB" dirty="0"/>
          </a:p>
          <a:p>
            <a:pPr lvl="0"/>
            <a:r>
              <a:rPr lang="tr-TR" b="1" dirty="0"/>
              <a:t>Architecture : ARC 300</a:t>
            </a:r>
          </a:p>
          <a:p>
            <a:pPr lvl="0"/>
            <a:r>
              <a:rPr lang="tr-TR" u="sng" dirty="0">
                <a:hlinkClick r:id="rId3"/>
              </a:rPr>
              <a:t>internshiparc200@gmail.com</a:t>
            </a:r>
            <a:r>
              <a:rPr lang="tr-TR" u="sng" dirty="0"/>
              <a:t> </a:t>
            </a:r>
          </a:p>
          <a:p>
            <a:pPr lvl="0"/>
            <a:r>
              <a:rPr lang="tr-TR" u="sng" dirty="0"/>
              <a:t>Architecture ARC 300</a:t>
            </a:r>
          </a:p>
          <a:p>
            <a:pPr lvl="0"/>
            <a:r>
              <a:rPr lang="tr-TR" u="sng" dirty="0">
                <a:hlinkClick r:id="rId4"/>
              </a:rPr>
              <a:t>internshiparc300@gmail.com</a:t>
            </a:r>
            <a:r>
              <a:rPr lang="tr-TR" u="sng" dirty="0"/>
              <a:t> </a:t>
            </a:r>
            <a:endParaRPr lang="en-GB" dirty="0"/>
          </a:p>
          <a:p>
            <a:pPr lvl="0"/>
            <a:r>
              <a:rPr lang="tr-TR" b="1" dirty="0" err="1"/>
              <a:t>Landscape</a:t>
            </a:r>
            <a:r>
              <a:rPr lang="tr-TR" b="1" dirty="0"/>
              <a:t> Architecture : </a:t>
            </a:r>
            <a:r>
              <a:rPr lang="tr-TR" u="sng" dirty="0">
                <a:hlinkClick r:id="rId5"/>
              </a:rPr>
              <a:t>peyzaj.mimarlik@neu.edu.tr</a:t>
            </a:r>
            <a:endParaRPr lang="en-GB" dirty="0"/>
          </a:p>
          <a:p>
            <a:endParaRPr lang="en-GB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611" y="2065428"/>
            <a:ext cx="5482046" cy="4111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711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tr-TR" b="1" dirty="0"/>
              <a:t>TO FILL AND DELIVER THE INTERNSHIP BOOK.</a:t>
            </a:r>
            <a:br>
              <a:rPr lang="en-GB" dirty="0"/>
            </a:b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4491446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tr-TR" dirty="0" err="1"/>
              <a:t>You</a:t>
            </a:r>
            <a:r>
              <a:rPr lang="tr-TR" dirty="0"/>
              <a:t> can </a:t>
            </a:r>
            <a:r>
              <a:rPr lang="tr-TR" dirty="0" err="1"/>
              <a:t>download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internship</a:t>
            </a:r>
            <a:r>
              <a:rPr lang="tr-TR" dirty="0"/>
              <a:t> </a:t>
            </a:r>
            <a:r>
              <a:rPr lang="tr-TR" dirty="0" err="1"/>
              <a:t>note</a:t>
            </a:r>
            <a:r>
              <a:rPr lang="tr-TR" dirty="0"/>
              <a:t> </a:t>
            </a:r>
            <a:r>
              <a:rPr lang="tr-TR" dirty="0" err="1"/>
              <a:t>book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site,</a:t>
            </a:r>
          </a:p>
          <a:p>
            <a:pPr lvl="0"/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need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fill</a:t>
            </a:r>
            <a:r>
              <a:rPr lang="tr-TR" dirty="0"/>
              <a:t> </a:t>
            </a:r>
            <a:r>
              <a:rPr lang="tr-TR" dirty="0" err="1"/>
              <a:t>out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internship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internship</a:t>
            </a:r>
            <a:r>
              <a:rPr lang="tr-TR" dirty="0"/>
              <a:t> notebook has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filled</a:t>
            </a:r>
            <a:r>
              <a:rPr lang="tr-TR" dirty="0"/>
              <a:t> </a:t>
            </a:r>
            <a:r>
              <a:rPr lang="tr-TR" b="1" dirty="0"/>
              <a:t>in </a:t>
            </a:r>
            <a:r>
              <a:rPr lang="tr-TR" b="1" dirty="0" err="1"/>
              <a:t>detail</a:t>
            </a:r>
            <a:r>
              <a:rPr lang="tr-TR" b="1" dirty="0"/>
              <a:t> </a:t>
            </a:r>
            <a:r>
              <a:rPr lang="tr-TR" b="1" dirty="0" err="1"/>
              <a:t>what</a:t>
            </a:r>
            <a:r>
              <a:rPr lang="tr-TR" b="1" dirty="0"/>
              <a:t> </a:t>
            </a:r>
            <a:r>
              <a:rPr lang="tr-TR" b="1" dirty="0" err="1"/>
              <a:t>you</a:t>
            </a:r>
            <a:r>
              <a:rPr lang="tr-TR" b="1" dirty="0"/>
              <a:t> </a:t>
            </a:r>
            <a:r>
              <a:rPr lang="tr-TR" b="1" dirty="0" err="1"/>
              <a:t>have</a:t>
            </a:r>
            <a:r>
              <a:rPr lang="tr-TR" b="1" dirty="0"/>
              <a:t> </a:t>
            </a:r>
            <a:r>
              <a:rPr lang="tr-TR" b="1" dirty="0" err="1"/>
              <a:t>accomplished</a:t>
            </a:r>
            <a:r>
              <a:rPr lang="tr-TR" b="1" dirty="0"/>
              <a:t> on </a:t>
            </a:r>
            <a:r>
              <a:rPr lang="tr-TR" b="1" dirty="0" err="1"/>
              <a:t>that</a:t>
            </a:r>
            <a:r>
              <a:rPr lang="tr-TR" b="1" dirty="0"/>
              <a:t> </a:t>
            </a:r>
            <a:r>
              <a:rPr lang="tr-TR" b="1" dirty="0" err="1"/>
              <a:t>day</a:t>
            </a:r>
            <a:r>
              <a:rPr lang="tr-TR" b="1" dirty="0"/>
              <a:t>, </a:t>
            </a:r>
            <a:r>
              <a:rPr lang="tr-TR" b="1" dirty="0" err="1"/>
              <a:t>by</a:t>
            </a:r>
            <a:r>
              <a:rPr lang="tr-TR" b="1" dirty="0"/>
              <a:t> </a:t>
            </a:r>
            <a:r>
              <a:rPr lang="tr-TR" b="1" dirty="0" err="1"/>
              <a:t>supporting</a:t>
            </a:r>
            <a:r>
              <a:rPr lang="tr-TR" b="1" dirty="0"/>
              <a:t>  </a:t>
            </a:r>
            <a:r>
              <a:rPr lang="tr-TR" b="1" dirty="0" err="1"/>
              <a:t>with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photographs</a:t>
            </a:r>
            <a:r>
              <a:rPr lang="tr-TR" dirty="0"/>
              <a:t>,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necessary</a:t>
            </a:r>
            <a:r>
              <a:rPr lang="tr-TR" dirty="0"/>
              <a:t>, </a:t>
            </a:r>
            <a:endParaRPr lang="en-GB" dirty="0"/>
          </a:p>
          <a:p>
            <a:endParaRPr lang="en-GB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645" y="1459638"/>
            <a:ext cx="4924697" cy="503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452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83326"/>
            <a:ext cx="5797731" cy="5693637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tr-TR" dirty="0"/>
              <a:t>at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end</a:t>
            </a:r>
            <a:r>
              <a:rPr lang="tr-TR" dirty="0"/>
              <a:t> of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internship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internship</a:t>
            </a:r>
            <a:r>
              <a:rPr lang="tr-TR" dirty="0"/>
              <a:t> </a:t>
            </a:r>
            <a:r>
              <a:rPr lang="tr-TR" dirty="0" err="1"/>
              <a:t>book</a:t>
            </a:r>
            <a:r>
              <a:rPr lang="tr-TR" dirty="0"/>
              <a:t> has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saved</a:t>
            </a:r>
            <a:r>
              <a:rPr lang="tr-TR" dirty="0"/>
              <a:t> </a:t>
            </a:r>
            <a:r>
              <a:rPr lang="tr-TR" b="1" dirty="0" err="1"/>
              <a:t>by</a:t>
            </a:r>
            <a:r>
              <a:rPr lang="tr-TR" b="1" dirty="0"/>
              <a:t> </a:t>
            </a:r>
            <a:r>
              <a:rPr lang="tr-TR" b="1" dirty="0" err="1"/>
              <a:t>writing</a:t>
            </a:r>
            <a:r>
              <a:rPr lang="tr-TR" b="1" dirty="0"/>
              <a:t>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student</a:t>
            </a:r>
            <a:r>
              <a:rPr lang="tr-TR" b="1" dirty="0"/>
              <a:t> </a:t>
            </a:r>
            <a:r>
              <a:rPr lang="tr-TR" b="1" dirty="0" err="1"/>
              <a:t>number</a:t>
            </a:r>
            <a:r>
              <a:rPr lang="tr-TR" b="1" dirty="0"/>
              <a:t>, name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surname</a:t>
            </a:r>
            <a:r>
              <a:rPr lang="tr-TR" b="1" dirty="0"/>
              <a:t>.</a:t>
            </a:r>
            <a:r>
              <a:rPr lang="tr-TR" dirty="0"/>
              <a:t> (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example</a:t>
            </a:r>
            <a:r>
              <a:rPr lang="tr-TR" dirty="0"/>
              <a:t>: ARC 100 20179072 </a:t>
            </a:r>
            <a:r>
              <a:rPr lang="tr-TR" dirty="0" err="1"/>
              <a:t>Kayumba</a:t>
            </a:r>
            <a:r>
              <a:rPr lang="tr-TR" dirty="0"/>
              <a:t> </a:t>
            </a:r>
            <a:r>
              <a:rPr lang="tr-TR" dirty="0" err="1"/>
              <a:t>Fred</a:t>
            </a:r>
            <a:r>
              <a:rPr lang="tr-TR" dirty="0"/>
              <a:t>) </a:t>
            </a:r>
            <a:r>
              <a:rPr lang="tr-TR" dirty="0" err="1"/>
              <a:t>and</a:t>
            </a:r>
            <a:r>
              <a:rPr lang="tr-TR" dirty="0"/>
              <a:t> has </a:t>
            </a:r>
            <a:r>
              <a:rPr lang="tr-TR" dirty="0" err="1"/>
              <a:t>to</a:t>
            </a:r>
            <a:r>
              <a:rPr lang="tr-TR" dirty="0"/>
              <a:t>  be sent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b="1" dirty="0" err="1"/>
              <a:t>relevant</a:t>
            </a:r>
            <a:r>
              <a:rPr lang="tr-TR" b="1" dirty="0"/>
              <a:t> </a:t>
            </a:r>
            <a:r>
              <a:rPr lang="tr-TR" b="1" dirty="0" err="1"/>
              <a:t>internship</a:t>
            </a:r>
            <a:r>
              <a:rPr lang="tr-TR" b="1" dirty="0"/>
              <a:t> mail</a:t>
            </a:r>
            <a:r>
              <a:rPr lang="tr-TR" dirty="0"/>
              <a:t> * (be </a:t>
            </a:r>
            <a:r>
              <a:rPr lang="tr-TR" dirty="0" err="1"/>
              <a:t>carefull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deadline</a:t>
            </a:r>
            <a:r>
              <a:rPr lang="tr-TR" dirty="0"/>
              <a:t>) </a:t>
            </a:r>
            <a:endParaRPr lang="en-GB" dirty="0"/>
          </a:p>
          <a:p>
            <a:pPr lvl="0"/>
            <a:endParaRPr lang="tr-TR" dirty="0"/>
          </a:p>
          <a:p>
            <a:pPr lvl="0"/>
            <a:r>
              <a:rPr lang="tr-TR" dirty="0" err="1">
                <a:solidFill>
                  <a:srgbClr val="FF0000"/>
                </a:solidFill>
              </a:rPr>
              <a:t>When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sending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to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the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relevant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email</a:t>
            </a:r>
            <a:r>
              <a:rPr lang="tr-TR" b="1" dirty="0">
                <a:solidFill>
                  <a:srgbClr val="FF0000"/>
                </a:solidFill>
              </a:rPr>
              <a:t>* </a:t>
            </a:r>
            <a:r>
              <a:rPr lang="tr-TR" dirty="0">
                <a:solidFill>
                  <a:srgbClr val="FF0000"/>
                </a:solidFill>
              </a:rPr>
              <a:t> it is </a:t>
            </a:r>
            <a:r>
              <a:rPr lang="tr-TR" dirty="0" err="1">
                <a:solidFill>
                  <a:srgbClr val="FF0000"/>
                </a:solidFill>
              </a:rPr>
              <a:t>mandotory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to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write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student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number</a:t>
            </a:r>
            <a:r>
              <a:rPr lang="tr-TR" b="1" dirty="0">
                <a:solidFill>
                  <a:srgbClr val="FF0000"/>
                </a:solidFill>
              </a:rPr>
              <a:t>, name </a:t>
            </a:r>
            <a:r>
              <a:rPr lang="tr-TR" b="1" dirty="0" err="1">
                <a:solidFill>
                  <a:srgbClr val="FF0000"/>
                </a:solidFill>
              </a:rPr>
              <a:t>and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surname</a:t>
            </a:r>
            <a:r>
              <a:rPr lang="tr-TR" b="1" dirty="0">
                <a:solidFill>
                  <a:srgbClr val="FF0000"/>
                </a:solidFill>
              </a:rPr>
              <a:t> at </a:t>
            </a:r>
            <a:r>
              <a:rPr lang="tr-TR" b="1" dirty="0" err="1">
                <a:solidFill>
                  <a:srgbClr val="FF0000"/>
                </a:solidFill>
              </a:rPr>
              <a:t>the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sz="4000" b="1" dirty="0" err="1">
                <a:solidFill>
                  <a:srgbClr val="FF0000"/>
                </a:solidFill>
              </a:rPr>
              <a:t>subject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part</a:t>
            </a:r>
            <a:r>
              <a:rPr lang="tr-TR" b="1" dirty="0">
                <a:solidFill>
                  <a:srgbClr val="FF0000"/>
                </a:solidFill>
              </a:rPr>
              <a:t>. </a:t>
            </a:r>
          </a:p>
          <a:p>
            <a:pPr lvl="0"/>
            <a:r>
              <a:rPr lang="tr-TR" b="1" dirty="0" err="1"/>
              <a:t>Interior</a:t>
            </a:r>
            <a:r>
              <a:rPr lang="tr-TR" b="1" dirty="0"/>
              <a:t> Architecture : </a:t>
            </a:r>
            <a:r>
              <a:rPr lang="tr-TR" u="sng" dirty="0">
                <a:hlinkClick r:id="rId2"/>
              </a:rPr>
              <a:t>icmimarlik.staj@neu.edu.tr</a:t>
            </a:r>
            <a:endParaRPr lang="en-GB" dirty="0"/>
          </a:p>
          <a:p>
            <a:pPr lvl="0"/>
            <a:r>
              <a:rPr lang="tr-TR" b="1" dirty="0"/>
              <a:t>Architecture : ARC 300</a:t>
            </a:r>
          </a:p>
          <a:p>
            <a:pPr lvl="0"/>
            <a:r>
              <a:rPr lang="tr-TR" u="sng" dirty="0">
                <a:hlinkClick r:id="rId3"/>
              </a:rPr>
              <a:t>internshiparc200@gmail.com</a:t>
            </a:r>
            <a:r>
              <a:rPr lang="tr-TR" u="sng" dirty="0"/>
              <a:t> </a:t>
            </a:r>
          </a:p>
          <a:p>
            <a:pPr lvl="0"/>
            <a:r>
              <a:rPr lang="tr-TR" u="sng" dirty="0"/>
              <a:t>Architecture ARC 300</a:t>
            </a:r>
          </a:p>
          <a:p>
            <a:pPr lvl="0"/>
            <a:r>
              <a:rPr lang="tr-TR" u="sng" dirty="0">
                <a:hlinkClick r:id="rId4"/>
              </a:rPr>
              <a:t>internshiparc300@gmail.com</a:t>
            </a:r>
            <a:r>
              <a:rPr lang="tr-TR" u="sng" dirty="0"/>
              <a:t> </a:t>
            </a:r>
            <a:endParaRPr lang="en-GB" dirty="0"/>
          </a:p>
          <a:p>
            <a:pPr lvl="0"/>
            <a:r>
              <a:rPr lang="tr-TR" b="1" dirty="0" err="1"/>
              <a:t>Landscape</a:t>
            </a:r>
            <a:r>
              <a:rPr lang="tr-TR" b="1" dirty="0"/>
              <a:t> Architecture : </a:t>
            </a:r>
            <a:r>
              <a:rPr lang="tr-TR" u="sng" dirty="0">
                <a:hlinkClick r:id="rId5"/>
              </a:rPr>
              <a:t>peyzaj.mimarlik@neu.edu.tr</a:t>
            </a:r>
            <a:endParaRPr lang="en-GB"/>
          </a:p>
          <a:p>
            <a:pPr lvl="0"/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976" y="1162594"/>
            <a:ext cx="5049522" cy="457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462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469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Entire internship process </vt:lpstr>
      <vt:lpstr>1- application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 FILL AND DELIVER THE INTERNSHIP BOOK. 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Entire internship process</dc:title>
  <dc:creator>zeynep üstün onur</dc:creator>
  <cp:lastModifiedBy>simge bardak</cp:lastModifiedBy>
  <cp:revision>6</cp:revision>
  <dcterms:created xsi:type="dcterms:W3CDTF">2020-06-06T12:12:06Z</dcterms:created>
  <dcterms:modified xsi:type="dcterms:W3CDTF">2020-07-02T08:01:14Z</dcterms:modified>
</cp:coreProperties>
</file>