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7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2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7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3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1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62E0-61AB-4DC3-9497-BBF7850980A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mimarlik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ajmim200@gmail.com" TargetMode="External"/><Relationship Id="rId7" Type="http://schemas.openxmlformats.org/officeDocument/2006/relationships/image" Target="../media/image6.jpg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storasyon@neu.edu.tr" TargetMode="External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stajmim300@gma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tajmim200@gmail.com" TargetMode="External"/><Relationship Id="rId7" Type="http://schemas.openxmlformats.org/officeDocument/2006/relationships/image" Target="../media/image9.jpg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storasyon@neu.edu.tr" TargetMode="External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stajmim300@gma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ajmim200@gmail.com" TargetMode="External"/><Relationship Id="rId7" Type="http://schemas.openxmlformats.org/officeDocument/2006/relationships/image" Target="../media/image11.png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storasyon@neu.edu.tr" TargetMode="External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stajmim300@gma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465" y="77334"/>
            <a:ext cx="4021256" cy="301752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38" y="4466359"/>
            <a:ext cx="4788854" cy="20951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707254"/>
            <a:ext cx="9165771" cy="2387600"/>
          </a:xfrm>
        </p:spPr>
        <p:txBody>
          <a:bodyPr>
            <a:normAutofit/>
          </a:bodyPr>
          <a:lstStyle/>
          <a:p>
            <a:r>
              <a:rPr lang="tr-TR" dirty="0"/>
              <a:t>Staj prosedürü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utoShape 8" descr="Best Practices and Tips for Virtual Internships | Talent Re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1266822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8" y="3509963"/>
            <a:ext cx="4310878" cy="30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6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b="1" dirty="0"/>
              <a:t>1- müracaat  </a:t>
            </a:r>
            <a:endParaRPr lang="en-GB" sz="7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915297" cy="4351338"/>
          </a:xfrm>
        </p:spPr>
        <p:txBody>
          <a:bodyPr/>
          <a:lstStyle/>
          <a:p>
            <a:pPr lvl="0"/>
            <a:r>
              <a:rPr lang="tr-TR" u="sng" dirty="0">
                <a:hlinkClick r:id="rId2"/>
              </a:rPr>
              <a:t>mimarlik.neu.edu.tr</a:t>
            </a:r>
            <a:r>
              <a:rPr lang="tr-TR" dirty="0"/>
              <a:t> adresinden </a:t>
            </a:r>
            <a:r>
              <a:rPr lang="tr-TR" b="1" u="sng" dirty="0"/>
              <a:t>staj  </a:t>
            </a:r>
            <a:r>
              <a:rPr lang="tr-TR" dirty="0"/>
              <a:t>bölümünden ilgili bölümün  </a:t>
            </a:r>
            <a:r>
              <a:rPr lang="tr-TR" b="1" dirty="0"/>
              <a:t>staj müracaat formu </a:t>
            </a:r>
            <a:r>
              <a:rPr lang="tr-TR" dirty="0"/>
              <a:t>indirilecek, </a:t>
            </a:r>
          </a:p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endParaRPr lang="tr-TR" dirty="0"/>
          </a:p>
          <a:p>
            <a:pPr marL="0" lvl="0" indent="0">
              <a:buNone/>
            </a:pPr>
            <a:r>
              <a:rPr lang="tr-TR" dirty="0"/>
              <a:t>doldurulup, </a:t>
            </a:r>
            <a:r>
              <a:rPr lang="tr-TR" dirty="0" err="1"/>
              <a:t>scan</a:t>
            </a:r>
            <a:r>
              <a:rPr lang="tr-TR" dirty="0"/>
              <a:t> edilerek staj yapılacak firmaya gönderilecektir.</a:t>
            </a:r>
            <a:endParaRPr lang="en-GB" dirty="0"/>
          </a:p>
          <a:p>
            <a:endParaRPr lang="en-GB" dirty="0"/>
          </a:p>
        </p:txBody>
      </p:sp>
      <p:sp>
        <p:nvSpPr>
          <p:cNvPr id="4" name="AutoShape 2" descr="Application+form+designs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6" y="743599"/>
            <a:ext cx="4402183" cy="474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040086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Firma bu formdaki bilgileri girip imzalayıp, </a:t>
            </a:r>
            <a:r>
              <a:rPr lang="tr-TR" dirty="0" err="1"/>
              <a:t>scan</a:t>
            </a:r>
            <a:r>
              <a:rPr lang="tr-TR" dirty="0"/>
              <a:t> ederek size gönderecektir.</a:t>
            </a:r>
            <a:endParaRPr lang="en-GB" dirty="0"/>
          </a:p>
          <a:p>
            <a:pPr marL="0" lvl="0" indent="0">
              <a:buNone/>
            </a:pPr>
            <a:r>
              <a:rPr lang="tr-TR" dirty="0"/>
              <a:t>.</a:t>
            </a:r>
          </a:p>
          <a:p>
            <a:pPr lvl="0"/>
            <a:endParaRPr lang="tr-TR" b="1" dirty="0"/>
          </a:p>
          <a:p>
            <a:pPr lvl="0"/>
            <a:endParaRPr lang="tr-TR" b="1" dirty="0"/>
          </a:p>
          <a:p>
            <a:pPr lvl="0"/>
            <a:r>
              <a:rPr lang="tr-TR" dirty="0"/>
              <a:t>Form,  </a:t>
            </a:r>
            <a:r>
              <a:rPr lang="tr-TR" b="1" dirty="0"/>
              <a:t>öğrenci numarası, ad soyadı yazarak kaydedilecektir.</a:t>
            </a:r>
            <a:r>
              <a:rPr lang="tr-TR" dirty="0"/>
              <a:t>  ( Örneğin : ARC 100 20179072 Süleyman Kutay ) </a:t>
            </a: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18" y="953589"/>
            <a:ext cx="6000397" cy="500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2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812" y="832847"/>
            <a:ext cx="4661263" cy="54895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sz="3600" dirty="0"/>
              <a:t>Firmanın imzası ve </a:t>
            </a:r>
            <a:r>
              <a:rPr lang="tr-TR" sz="3600" dirty="0" err="1"/>
              <a:t>mühürü</a:t>
            </a:r>
            <a:r>
              <a:rPr lang="tr-TR" sz="3600" dirty="0"/>
              <a:t> olan staj müracaat formu</a:t>
            </a:r>
            <a:r>
              <a:rPr lang="tr-TR" sz="3600" b="1" u="sng" dirty="0"/>
              <a:t> ilgili</a:t>
            </a:r>
            <a:r>
              <a:rPr lang="tr-TR" sz="3600" dirty="0"/>
              <a:t> staj mailine gönderilecektir. </a:t>
            </a:r>
            <a:endParaRPr lang="en-GB" sz="3600" dirty="0"/>
          </a:p>
          <a:p>
            <a:pPr lvl="0"/>
            <a:endParaRPr lang="tr-TR" b="1" dirty="0"/>
          </a:p>
          <a:p>
            <a:pPr lvl="0"/>
            <a:endParaRPr lang="tr-TR" b="1" dirty="0"/>
          </a:p>
          <a:p>
            <a:pPr lvl="0"/>
            <a:r>
              <a:rPr lang="tr-TR" b="1" dirty="0"/>
              <a:t>İç Mimarlık : </a:t>
            </a:r>
            <a:r>
              <a:rPr lang="tr-TR" u="sng" dirty="0">
                <a:hlinkClick r:id="rId2"/>
              </a:rPr>
              <a:t>icmimarlik.staj@neu.edu.tr</a:t>
            </a:r>
            <a:endParaRPr lang="en-GB" dirty="0"/>
          </a:p>
          <a:p>
            <a:pPr lvl="0"/>
            <a:r>
              <a:rPr lang="tr-TR" b="1" dirty="0"/>
              <a:t>Mimarlık : MIM 200</a:t>
            </a:r>
          </a:p>
          <a:p>
            <a:pPr lvl="0"/>
            <a:r>
              <a:rPr lang="tr-TR" u="sng" dirty="0">
                <a:hlinkClick r:id="rId3"/>
              </a:rPr>
              <a:t>stajmim200@gmail.com</a:t>
            </a:r>
            <a:endParaRPr lang="tr-TR" u="sng" dirty="0"/>
          </a:p>
          <a:p>
            <a:pPr lvl="0"/>
            <a:r>
              <a:rPr lang="tr-TR" b="1" u="sng" dirty="0"/>
              <a:t>Mimarlık :MIM300</a:t>
            </a:r>
          </a:p>
          <a:p>
            <a:pPr lvl="0"/>
            <a:r>
              <a:rPr lang="tr-TR" u="sng" dirty="0">
                <a:hlinkClick r:id="rId4"/>
              </a:rPr>
              <a:t>stajmim300@gmal.com</a:t>
            </a:r>
            <a:r>
              <a:rPr lang="tr-TR" u="sng" dirty="0"/>
              <a:t> </a:t>
            </a:r>
            <a:endParaRPr lang="en-GB" dirty="0"/>
          </a:p>
          <a:p>
            <a:pPr lvl="0"/>
            <a:r>
              <a:rPr lang="tr-TR" b="1" dirty="0"/>
              <a:t>Peyzaj Mimarlığı: </a:t>
            </a:r>
            <a:r>
              <a:rPr lang="tr-TR" u="sng" dirty="0">
                <a:hlinkClick r:id="rId5"/>
              </a:rPr>
              <a:t>peyzaj.mimarlik@neu.edu.tr</a:t>
            </a:r>
            <a:endParaRPr lang="tr-TR" u="sng" dirty="0"/>
          </a:p>
          <a:p>
            <a:r>
              <a:rPr lang="tr-TR" b="1" dirty="0"/>
              <a:t>Mimari Restorasyon: </a:t>
            </a:r>
            <a:r>
              <a:rPr lang="tr-TR" b="1" dirty="0">
                <a:hlinkClick r:id="rId6"/>
              </a:rPr>
              <a:t>restorasyon@neu.edu.tr</a:t>
            </a:r>
            <a:r>
              <a:rPr lang="tr-TR" b="1" dirty="0"/>
              <a:t> </a:t>
            </a:r>
            <a:endParaRPr lang="en-GB" b="1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934" y="652463"/>
            <a:ext cx="6034086" cy="56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7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158875"/>
            <a:ext cx="4112623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sz="4000" dirty="0"/>
              <a:t>Mail ile ilgili mail adresine gönderdiğiniz formu staj </a:t>
            </a:r>
            <a:r>
              <a:rPr lang="tr-TR" sz="4000" dirty="0" err="1"/>
              <a:t>komisonu</a:t>
            </a:r>
            <a:r>
              <a:rPr lang="tr-TR" sz="4000" dirty="0"/>
              <a:t> tarafından incelenecek ve size kabul maili gönderecektir</a:t>
            </a:r>
            <a:endParaRPr lang="en-GB" sz="4000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7" y="466646"/>
            <a:ext cx="5858012" cy="626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6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849086"/>
            <a:ext cx="3668486" cy="4351338"/>
          </a:xfrm>
        </p:spPr>
        <p:txBody>
          <a:bodyPr>
            <a:normAutofit fontScale="92500"/>
          </a:bodyPr>
          <a:lstStyle/>
          <a:p>
            <a:pPr lvl="0"/>
            <a:r>
              <a:rPr lang="tr-TR" sz="4000" dirty="0"/>
              <a:t>Stajınız bittiğinde, staj değerlendirme formu,  formlar adresinden indirilerek firma yetkilisine verilecektir. </a:t>
            </a:r>
            <a:endParaRPr lang="en-GB" sz="4000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14" y="849086"/>
            <a:ext cx="5176196" cy="55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5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1886"/>
            <a:ext cx="5614851" cy="578507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Firma yetkilisi formu doldurarak </a:t>
            </a:r>
            <a:r>
              <a:rPr lang="tr-TR" b="1" dirty="0"/>
              <a:t>ilgili mail adresine</a:t>
            </a:r>
            <a:r>
              <a:rPr lang="tr-TR" dirty="0"/>
              <a:t>  gönderecektir. </a:t>
            </a:r>
          </a:p>
          <a:p>
            <a:pPr lvl="0"/>
            <a:r>
              <a:rPr lang="tr-TR" dirty="0"/>
              <a:t>Form,  </a:t>
            </a:r>
            <a:r>
              <a:rPr lang="tr-TR" b="1" dirty="0"/>
              <a:t>öğrenci numarası, ad soyadı yazarak kaydedilecektir.</a:t>
            </a:r>
            <a:r>
              <a:rPr lang="tr-TR" dirty="0"/>
              <a:t>  ( </a:t>
            </a:r>
            <a:r>
              <a:rPr lang="tr-TR" i="1" dirty="0"/>
              <a:t>Örneğin : ARC 100 20179072 Süleyman Koldaş ) ve </a:t>
            </a:r>
            <a:r>
              <a:rPr lang="tr-TR" b="1" u="sng" dirty="0"/>
              <a:t>ilgili</a:t>
            </a:r>
            <a:r>
              <a:rPr lang="tr-TR" dirty="0"/>
              <a:t> </a:t>
            </a:r>
            <a:r>
              <a:rPr lang="tr-TR" b="1" dirty="0"/>
              <a:t>staj mailine</a:t>
            </a:r>
            <a:r>
              <a:rPr lang="tr-TR" dirty="0"/>
              <a:t> gönderilecektir. </a:t>
            </a:r>
            <a:r>
              <a:rPr lang="tr-TR" sz="2400" dirty="0"/>
              <a:t>(son teslim tarihlerini firma yetkilisine hatırlatınız )</a:t>
            </a:r>
            <a:endParaRPr lang="en-GB" sz="2400" dirty="0"/>
          </a:p>
          <a:p>
            <a:pPr lvl="0"/>
            <a:r>
              <a:rPr lang="tr-TR" b="1" dirty="0"/>
              <a:t>İç Mimarlık : </a:t>
            </a:r>
            <a:r>
              <a:rPr lang="tr-TR" u="sng" dirty="0">
                <a:hlinkClick r:id="rId2"/>
              </a:rPr>
              <a:t>icmimarlik.staj@neu.edu.tr</a:t>
            </a:r>
            <a:endParaRPr lang="en-GB" dirty="0"/>
          </a:p>
          <a:p>
            <a:pPr lvl="0"/>
            <a:r>
              <a:rPr lang="tr-TR" b="1" dirty="0"/>
              <a:t>Mimarlık : MIM 200</a:t>
            </a:r>
          </a:p>
          <a:p>
            <a:pPr lvl="0"/>
            <a:r>
              <a:rPr lang="tr-TR" u="sng" dirty="0">
                <a:hlinkClick r:id="rId3"/>
              </a:rPr>
              <a:t>stajmim200@gmail.com</a:t>
            </a:r>
            <a:endParaRPr lang="tr-TR" u="sng" dirty="0"/>
          </a:p>
          <a:p>
            <a:pPr lvl="0"/>
            <a:r>
              <a:rPr lang="tr-TR" b="1" u="sng" dirty="0"/>
              <a:t>Mimarlık :MIM300</a:t>
            </a:r>
          </a:p>
          <a:p>
            <a:pPr lvl="0"/>
            <a:r>
              <a:rPr lang="tr-TR" u="sng" dirty="0">
                <a:hlinkClick r:id="rId4"/>
              </a:rPr>
              <a:t>stajmim300@gmal.com</a:t>
            </a:r>
            <a:r>
              <a:rPr lang="tr-TR" u="sng" dirty="0"/>
              <a:t> </a:t>
            </a:r>
            <a:endParaRPr lang="en-GB" dirty="0"/>
          </a:p>
          <a:p>
            <a:pPr lvl="0"/>
            <a:r>
              <a:rPr lang="tr-TR" b="1" dirty="0"/>
              <a:t>Peyzaj Mimarlığı: </a:t>
            </a:r>
            <a:r>
              <a:rPr lang="tr-TR" u="sng" dirty="0">
                <a:hlinkClick r:id="rId5"/>
              </a:rPr>
              <a:t>peyzaj.mimarlik@neu.edu.tr</a:t>
            </a:r>
            <a:endParaRPr lang="tr-TR" u="sng" dirty="0"/>
          </a:p>
          <a:p>
            <a:r>
              <a:rPr lang="tr-TR" b="1" dirty="0"/>
              <a:t>Mimari Restorasyon: </a:t>
            </a:r>
            <a:r>
              <a:rPr lang="tr-TR" b="1" dirty="0">
                <a:hlinkClick r:id="rId6"/>
              </a:rPr>
              <a:t>restorasyon@neu.edu.tr</a:t>
            </a:r>
            <a:r>
              <a:rPr lang="tr-TR" b="1" dirty="0"/>
              <a:t> </a:t>
            </a:r>
            <a:endParaRPr lang="en-GB" b="1" dirty="0"/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1" y="2065428"/>
            <a:ext cx="5482046" cy="411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1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/>
              <a:t>STAJ DEFTERİNİ DOLDURMAK VE TESLİM ETMEK İÇİN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491446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/>
              <a:t>Staj süresince doldurmanız gereken staj defterini </a:t>
            </a:r>
            <a:r>
              <a:rPr lang="tr-TR" b="1" u="sng" dirty="0"/>
              <a:t>mimarlik.neu.edu.tr</a:t>
            </a:r>
            <a:r>
              <a:rPr lang="tr-TR" dirty="0"/>
              <a:t> adresinden staj bölümünden staj bölümü altından indirebilirsiniz. Bu defter staj yaptığınız her gün tarih atılarak o gün gerçekleştirdikleriniz gerekirse fotoğraf gerekirse çizimler ile desteklenerek detaylı olarak belirtilecektir.</a:t>
            </a: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45" y="1459638"/>
            <a:ext cx="4924697" cy="503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1445" y="457200"/>
            <a:ext cx="5797731" cy="569363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Stajınız sona erdiğinde </a:t>
            </a:r>
            <a:r>
              <a:rPr lang="tr-TR" b="1" u="sng" dirty="0"/>
              <a:t>hazırlanmış  olan  defter</a:t>
            </a:r>
            <a:r>
              <a:rPr lang="tr-TR" dirty="0"/>
              <a:t>,  hangi staj ise  </a:t>
            </a:r>
            <a:r>
              <a:rPr lang="tr-TR" b="1" dirty="0"/>
              <a:t>öğrenci numarası, ad soyadı yazarak kaydedilecektir.</a:t>
            </a:r>
            <a:r>
              <a:rPr lang="tr-TR" dirty="0"/>
              <a:t>  </a:t>
            </a:r>
            <a:r>
              <a:rPr lang="tr-TR" sz="2000" dirty="0"/>
              <a:t>( Örneğin : ARC 100 20179072 Süleyman </a:t>
            </a:r>
            <a:r>
              <a:rPr lang="tr-TR" sz="2000" dirty="0" err="1"/>
              <a:t>Koydaş</a:t>
            </a:r>
            <a:r>
              <a:rPr lang="tr-TR" sz="2000" dirty="0"/>
              <a:t> ) ve </a:t>
            </a:r>
            <a:r>
              <a:rPr lang="tr-TR" sz="2000" b="1" u="sng" dirty="0"/>
              <a:t>ilgili</a:t>
            </a:r>
            <a:r>
              <a:rPr lang="tr-TR" sz="2000" dirty="0"/>
              <a:t> </a:t>
            </a:r>
            <a:r>
              <a:rPr lang="tr-TR" sz="2000" b="1" dirty="0"/>
              <a:t>staj mailine</a:t>
            </a:r>
            <a:r>
              <a:rPr lang="tr-TR" sz="2000" dirty="0"/>
              <a:t>** gönderilecektir. (</a:t>
            </a:r>
            <a:r>
              <a:rPr lang="tr-TR" sz="2000" b="1" dirty="0"/>
              <a:t>son teslim tarihlerine dikkat!!!) </a:t>
            </a:r>
          </a:p>
          <a:p>
            <a:pPr lvl="0"/>
            <a:endParaRPr lang="en-GB" sz="2000" b="1" dirty="0"/>
          </a:p>
          <a:p>
            <a:pPr lvl="0"/>
            <a:r>
              <a:rPr lang="tr-TR" dirty="0">
                <a:solidFill>
                  <a:srgbClr val="FF0000"/>
                </a:solidFill>
              </a:rPr>
              <a:t>Mail ile staj defterini gönderirken </a:t>
            </a:r>
            <a:r>
              <a:rPr lang="tr-TR" b="1" dirty="0">
                <a:solidFill>
                  <a:srgbClr val="FF0000"/>
                </a:solidFill>
              </a:rPr>
              <a:t>konu</a:t>
            </a:r>
            <a:r>
              <a:rPr lang="tr-TR" dirty="0">
                <a:solidFill>
                  <a:srgbClr val="FF0000"/>
                </a:solidFill>
              </a:rPr>
              <a:t> kısmına </a:t>
            </a:r>
            <a:r>
              <a:rPr lang="tr-TR" b="1" dirty="0">
                <a:solidFill>
                  <a:srgbClr val="FF0000"/>
                </a:solidFill>
              </a:rPr>
              <a:t>hangi staj olduğu belirtilerek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  öğrenci numarası, ad soyadı</a:t>
            </a:r>
            <a:r>
              <a:rPr lang="tr-TR" dirty="0">
                <a:solidFill>
                  <a:srgbClr val="FF0000"/>
                </a:solidFill>
              </a:rPr>
              <a:t> yazarak </a:t>
            </a:r>
            <a:r>
              <a:rPr lang="tr-TR" b="1" dirty="0">
                <a:solidFill>
                  <a:srgbClr val="FF0000"/>
                </a:solidFill>
              </a:rPr>
              <a:t>ilgili staj mailine *</a:t>
            </a:r>
            <a:r>
              <a:rPr lang="tr-TR" dirty="0">
                <a:solidFill>
                  <a:srgbClr val="FF0000"/>
                </a:solidFill>
              </a:rPr>
              <a:t> göndermek  gerekmektedir</a:t>
            </a:r>
            <a:r>
              <a:rPr lang="tr-TR" dirty="0"/>
              <a:t>.  Örneğin </a:t>
            </a:r>
            <a:r>
              <a:rPr lang="tr-TR" sz="3600" b="1" dirty="0"/>
              <a:t>konu:  </a:t>
            </a:r>
            <a:r>
              <a:rPr lang="tr-TR" dirty="0"/>
              <a:t>ARC 100 20179072 Süleyman Sayın) </a:t>
            </a:r>
          </a:p>
          <a:p>
            <a:pPr lvl="0"/>
            <a:r>
              <a:rPr lang="tr-TR" sz="2400" b="1" dirty="0"/>
              <a:t>İç Mimarlık : </a:t>
            </a:r>
            <a:r>
              <a:rPr lang="tr-TR" sz="2400" u="sng" dirty="0">
                <a:hlinkClick r:id="rId2"/>
              </a:rPr>
              <a:t>icmimarlik.staj@neu.edu.tr</a:t>
            </a:r>
            <a:endParaRPr lang="en-GB" sz="2400" dirty="0"/>
          </a:p>
          <a:p>
            <a:pPr lvl="0"/>
            <a:r>
              <a:rPr lang="tr-TR" sz="2400" b="1" dirty="0"/>
              <a:t>Mimarlık : MIM 200</a:t>
            </a:r>
          </a:p>
          <a:p>
            <a:pPr lvl="0"/>
            <a:r>
              <a:rPr lang="tr-TR" sz="2400" u="sng" dirty="0">
                <a:hlinkClick r:id="rId3"/>
              </a:rPr>
              <a:t>stajmim200@gmail.com</a:t>
            </a:r>
            <a:endParaRPr lang="tr-TR" sz="2400" u="sng" dirty="0"/>
          </a:p>
          <a:p>
            <a:pPr lvl="0"/>
            <a:r>
              <a:rPr lang="tr-TR" sz="2400" b="1" u="sng" dirty="0"/>
              <a:t>Mimarlık :MIM300</a:t>
            </a:r>
          </a:p>
          <a:p>
            <a:pPr lvl="0"/>
            <a:r>
              <a:rPr lang="tr-TR" sz="2400" u="sng" dirty="0">
                <a:hlinkClick r:id="rId4"/>
              </a:rPr>
              <a:t>stajmim300@gmal.com</a:t>
            </a:r>
            <a:r>
              <a:rPr lang="tr-TR" sz="2400" u="sng" dirty="0"/>
              <a:t> </a:t>
            </a:r>
            <a:endParaRPr lang="en-GB" sz="2400" dirty="0"/>
          </a:p>
          <a:p>
            <a:pPr lvl="0"/>
            <a:r>
              <a:rPr lang="tr-TR" sz="2400" b="1" dirty="0"/>
              <a:t>Peyzaj Mimarlığı: </a:t>
            </a:r>
            <a:r>
              <a:rPr lang="tr-TR" sz="2400" u="sng" dirty="0">
                <a:hlinkClick r:id="rId5"/>
              </a:rPr>
              <a:t>peyzaj.mimarlik@neu.edu.tr</a:t>
            </a:r>
            <a:endParaRPr lang="tr-TR" sz="2400" u="sng" dirty="0"/>
          </a:p>
          <a:p>
            <a:r>
              <a:rPr lang="tr-TR" sz="2400" b="1" dirty="0"/>
              <a:t>Mimari Restorasyon: </a:t>
            </a:r>
            <a:r>
              <a:rPr lang="tr-TR" sz="2400" b="1" dirty="0">
                <a:hlinkClick r:id="rId6"/>
              </a:rPr>
              <a:t>restorasyon@neu.edu.tr</a:t>
            </a:r>
            <a:r>
              <a:rPr lang="tr-TR" sz="2400" b="1" dirty="0"/>
              <a:t> </a:t>
            </a:r>
            <a:endParaRPr lang="en-GB" sz="2400" b="1" dirty="0"/>
          </a:p>
          <a:p>
            <a:pPr lvl="0"/>
            <a:endParaRPr lang="en-GB" dirty="0"/>
          </a:p>
          <a:p>
            <a:pPr lvl="0"/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6" y="1162594"/>
            <a:ext cx="5049522" cy="4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6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Staj prosedürü </vt:lpstr>
      <vt:lpstr>1- müracaat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STAJ DEFTERİNİ DOLDURMAK VE TESLİM ETMEK İÇİN  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Entire internship process</dc:title>
  <dc:creator>zeynep üstün onur</dc:creator>
  <cp:lastModifiedBy>simge bardak</cp:lastModifiedBy>
  <cp:revision>10</cp:revision>
  <dcterms:created xsi:type="dcterms:W3CDTF">2020-06-06T12:12:06Z</dcterms:created>
  <dcterms:modified xsi:type="dcterms:W3CDTF">2020-06-29T16:00:40Z</dcterms:modified>
</cp:coreProperties>
</file>